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0" r:id="rId1"/>
    <p:sldMasterId id="2147483660" r:id="rId2"/>
  </p:sldMasterIdLst>
  <p:sldIdLst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ugo Harry" userId="f8aebc2e719df6ba" providerId="LiveId" clId="{B132801B-CC8A-4AA0-8FE3-070A5C22DEE6}"/>
    <pc:docChg chg="addSld delSld modSld sldOrd modMainMaster">
      <pc:chgData name="Hugo Harry" userId="f8aebc2e719df6ba" providerId="LiveId" clId="{B132801B-CC8A-4AA0-8FE3-070A5C22DEE6}" dt="2020-08-24T19:31:13.091" v="6" actId="47"/>
      <pc:docMkLst>
        <pc:docMk/>
      </pc:docMkLst>
      <pc:sldChg chg="del">
        <pc:chgData name="Hugo Harry" userId="f8aebc2e719df6ba" providerId="LiveId" clId="{B132801B-CC8A-4AA0-8FE3-070A5C22DEE6}" dt="2020-08-24T19:31:13.091" v="6" actId="47"/>
        <pc:sldMkLst>
          <pc:docMk/>
          <pc:sldMk cId="3507128154" sldId="256"/>
        </pc:sldMkLst>
      </pc:sldChg>
      <pc:sldChg chg="new ord">
        <pc:chgData name="Hugo Harry" userId="f8aebc2e719df6ba" providerId="LiveId" clId="{B132801B-CC8A-4AA0-8FE3-070A5C22DEE6}" dt="2020-08-24T19:25:40.195" v="3"/>
        <pc:sldMkLst>
          <pc:docMk/>
          <pc:sldMk cId="1870660074" sldId="257"/>
        </pc:sldMkLst>
      </pc:sldChg>
      <pc:sldMasterChg chg="mod delSldLayout">
        <pc:chgData name="Hugo Harry" userId="f8aebc2e719df6ba" providerId="LiveId" clId="{B132801B-CC8A-4AA0-8FE3-070A5C22DEE6}" dt="2020-08-24T19:31:13.091" v="6" actId="47"/>
        <pc:sldMasterMkLst>
          <pc:docMk/>
          <pc:sldMasterMk cId="3563641248" sldId="2147483660"/>
        </pc:sldMasterMkLst>
        <pc:sldLayoutChg chg="del">
          <pc:chgData name="Hugo Harry" userId="f8aebc2e719df6ba" providerId="LiveId" clId="{B132801B-CC8A-4AA0-8FE3-070A5C22DEE6}" dt="2020-08-24T19:31:13.091" v="6" actId="47"/>
          <pc:sldLayoutMkLst>
            <pc:docMk/>
            <pc:sldMasterMk cId="3563641248" sldId="2147483660"/>
            <pc:sldLayoutMk cId="3811204801" sldId="2147483677"/>
          </pc:sldLayoutMkLst>
        </pc:sldLayoutChg>
      </pc:sldMasterChg>
      <pc:sldMasterChg chg="mod">
        <pc:chgData name="Hugo Harry" userId="f8aebc2e719df6ba" providerId="LiveId" clId="{B132801B-CC8A-4AA0-8FE3-070A5C22DEE6}" dt="2020-08-24T19:31:01.868" v="4" actId="6013"/>
        <pc:sldMasterMkLst>
          <pc:docMk/>
          <pc:sldMasterMk cId="3245712366" sldId="2147483680"/>
        </pc:sldMasterMkLst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bg>
      <p:bgPr>
        <a:blipFill dpi="0" rotWithShape="1">
          <a:blip r:embed="rId2">
            <a:alphaModFix amt="15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8" name="Subtítulo 2">
            <a:extLst>
              <a:ext uri="{FF2B5EF4-FFF2-40B4-BE49-F238E27FC236}">
                <a16:creationId xmlns:a16="http://schemas.microsoft.com/office/drawing/2014/main" id="{8F19AF08-1BEB-42D6-8F36-171597E70E5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0" y="3543619"/>
            <a:ext cx="12192000" cy="369040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 marL="0" indent="0" algn="r">
              <a:buNone/>
              <a:defRPr/>
            </a:lvl1pPr>
          </a:lstStyle>
          <a:p>
            <a:r>
              <a:rPr lang="pt-BR" dirty="0">
                <a:solidFill>
                  <a:schemeClr val="bg1"/>
                </a:solidFill>
              </a:rPr>
              <a:t>Assunto/Tema</a:t>
            </a:r>
          </a:p>
        </p:txBody>
      </p:sp>
      <p:sp>
        <p:nvSpPr>
          <p:cNvPr id="20" name="Título 1">
            <a:extLst>
              <a:ext uri="{FF2B5EF4-FFF2-40B4-BE49-F238E27FC236}">
                <a16:creationId xmlns:a16="http://schemas.microsoft.com/office/drawing/2014/main" id="{4AF6D789-6677-425D-9A77-D3C97EE6C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733675"/>
            <a:ext cx="12192000" cy="695325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0000"/>
          </a:bodyPr>
          <a:lstStyle>
            <a:lvl1pPr algn="r">
              <a:defRPr/>
            </a:lvl1pPr>
          </a:lstStyle>
          <a:p>
            <a:r>
              <a:rPr lang="pt-BR" sz="4000" b="1" dirty="0">
                <a:solidFill>
                  <a:schemeClr val="accent2">
                    <a:lumMod val="50000"/>
                  </a:schemeClr>
                </a:solidFill>
              </a:rPr>
              <a:t>Disciplina</a:t>
            </a:r>
          </a:p>
        </p:txBody>
      </p:sp>
      <p:pic>
        <p:nvPicPr>
          <p:cNvPr id="22" name="Imagem 21" descr="Uma imagem contendo placa, estacionado, lado, estacionamento&#10;&#10;Descrição gerada automaticamente">
            <a:extLst>
              <a:ext uri="{FF2B5EF4-FFF2-40B4-BE49-F238E27FC236}">
                <a16:creationId xmlns:a16="http://schemas.microsoft.com/office/drawing/2014/main" id="{7D5BA337-BA79-4E51-BFA2-7C96D5E4DCB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1849" y="5314517"/>
            <a:ext cx="1918269" cy="1077124"/>
          </a:xfrm>
          <a:prstGeom prst="rect">
            <a:avLst/>
          </a:prstGeom>
        </p:spPr>
      </p:pic>
      <p:pic>
        <p:nvPicPr>
          <p:cNvPr id="23" name="Imagem 22" descr="Uma imagem contendo texto, desenho&#10;&#10;Descrição gerada automaticamente">
            <a:extLst>
              <a:ext uri="{FF2B5EF4-FFF2-40B4-BE49-F238E27FC236}">
                <a16:creationId xmlns:a16="http://schemas.microsoft.com/office/drawing/2014/main" id="{F4C87720-452E-4528-95AE-9C654B57E50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599" b="99401" l="1140" r="98291">
                        <a14:foregroundMark x1="24217" y1="6986" x2="24217" y2="6986"/>
                        <a14:foregroundMark x1="31054" y1="2196" x2="31054" y2="2196"/>
                        <a14:foregroundMark x1="57265" y1="1597" x2="57265" y2="1597"/>
                        <a14:foregroundMark x1="82051" y1="1198" x2="82051" y2="1198"/>
                        <a14:foregroundMark x1="33903" y1="599" x2="33903" y2="599"/>
                        <a14:foregroundMark x1="5128" y1="79042" x2="5128" y2="79042"/>
                        <a14:foregroundMark x1="8832" y1="90619" x2="8832" y2="90619"/>
                        <a14:foregroundMark x1="31339" y1="92415" x2="31339" y2="92415"/>
                        <a14:foregroundMark x1="29915" y1="98004" x2="29915" y2="98004"/>
                        <a14:foregroundMark x1="93732" y1="79242" x2="93732" y2="79242"/>
                        <a14:foregroundMark x1="94872" y1="70459" x2="94872" y2="70459"/>
                        <a14:foregroundMark x1="98575" y1="80838" x2="98575" y2="80838"/>
                        <a14:foregroundMark x1="1140" y1="80439" x2="1140" y2="80439"/>
                        <a14:foregroundMark x1="62963" y1="72854" x2="62963" y2="72854"/>
                        <a14:foregroundMark x1="71795" y1="69062" x2="71795" y2="69062"/>
                        <a14:foregroundMark x1="68661" y1="66866" x2="68661" y2="66866"/>
                        <a14:foregroundMark x1="60684" y1="62874" x2="60684" y2="62874"/>
                        <a14:foregroundMark x1="58405" y1="62475" x2="58405" y2="62475"/>
                        <a14:foregroundMark x1="61254" y1="64271" x2="61254" y2="64271"/>
                        <a14:foregroundMark x1="72080" y1="70858" x2="72080" y2="70858"/>
                        <a14:foregroundMark x1="74359" y1="72255" x2="74359" y2="72255"/>
                        <a14:foregroundMark x1="75783" y1="73852" x2="75783" y2="73852"/>
                        <a14:foregroundMark x1="63818" y1="55289" x2="63818" y2="55289"/>
                        <a14:foregroundMark x1="66382" y1="58084" x2="66382" y2="58084"/>
                        <a14:foregroundMark x1="70940" y1="60479" x2="70940" y2="60479"/>
                        <a14:foregroundMark x1="74929" y1="62874" x2="74929" y2="62874"/>
                        <a14:foregroundMark x1="78632" y1="64072" x2="78632" y2="64072"/>
                        <a14:foregroundMark x1="56410" y1="45110" x2="56410" y2="45110"/>
                        <a14:foregroundMark x1="42165" y1="37525" x2="42165" y2="37525"/>
                        <a14:foregroundMark x1="40171" y1="34930" x2="40171" y2="34930"/>
                        <a14:foregroundMark x1="25071" y1="32335" x2="25071" y2="32335"/>
                        <a14:foregroundMark x1="24786" y1="31537" x2="24786" y2="31537"/>
                        <a14:foregroundMark x1="28205" y1="34930" x2="28205" y2="34930"/>
                        <a14:foregroundMark x1="30484" y1="39122" x2="30484" y2="39122"/>
                        <a14:foregroundMark x1="22507" y1="41717" x2="22507" y2="41717"/>
                        <a14:foregroundMark x1="21368" y1="41317" x2="21368" y2="41317"/>
                        <a14:foregroundMark x1="56695" y1="71657" x2="56695" y2="71657"/>
                        <a14:foregroundMark x1="57835" y1="71657" x2="57835" y2="71657"/>
                        <a14:foregroundMark x1="59829" y1="72255" x2="59829" y2="72255"/>
                        <a14:foregroundMark x1="65812" y1="75250" x2="65812" y2="75250"/>
                        <a14:foregroundMark x1="66952" y1="78244" x2="66952" y2="78244"/>
                        <a14:foregroundMark x1="69516" y1="78643" x2="69516" y2="78643"/>
                        <a14:foregroundMark x1="50142" y1="98603" x2="50142" y2="98603"/>
                        <a14:foregroundMark x1="70085" y1="99401" x2="70085" y2="994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9598" y="5158813"/>
            <a:ext cx="972804" cy="1388533"/>
          </a:xfrm>
          <a:prstGeom prst="rect">
            <a:avLst/>
          </a:prstGeom>
        </p:spPr>
      </p:pic>
      <p:sp>
        <p:nvSpPr>
          <p:cNvPr id="25" name="Subtítulo 2">
            <a:extLst>
              <a:ext uri="{FF2B5EF4-FFF2-40B4-BE49-F238E27FC236}">
                <a16:creationId xmlns:a16="http://schemas.microsoft.com/office/drawing/2014/main" id="{C629AD5C-8ECE-4C44-87FA-D373753D64CE}"/>
              </a:ext>
            </a:extLst>
          </p:cNvPr>
          <p:cNvSpPr txBox="1">
            <a:spLocks/>
          </p:cNvSpPr>
          <p:nvPr userDrawn="1"/>
        </p:nvSpPr>
        <p:spPr>
          <a:xfrm>
            <a:off x="524834" y="469282"/>
            <a:ext cx="5166768" cy="1388534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UNIVERSIDADE FEDERAL DA PARAÍBA</a:t>
            </a:r>
          </a:p>
          <a:p>
            <a:pPr algn="l"/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CENTRO DE TECNOLOGIA</a:t>
            </a:r>
          </a:p>
          <a:p>
            <a:pPr algn="l"/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DEPARTAMENTO DE ENGENHARIA DE PRODUÇÃO</a:t>
            </a:r>
          </a:p>
          <a:p>
            <a:pPr algn="l"/>
            <a:r>
              <a:rPr lang="pt-BR" b="1" dirty="0">
                <a:solidFill>
                  <a:schemeClr val="accent2">
                    <a:lumMod val="50000"/>
                  </a:schemeClr>
                </a:solidFill>
              </a:rPr>
              <a:t>PROGRAMA DE PÓS-GRADUAÇÃO EM ENGENHARIA DE PRODUÇÃO E SISTEMAS</a:t>
            </a:r>
            <a:endParaRPr lang="pt-BR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33" name="Imagem 32" descr="Uma imagem contendo placa, desenho&#10;&#10;Descrição gerada automaticamente">
            <a:extLst>
              <a:ext uri="{FF2B5EF4-FFF2-40B4-BE49-F238E27FC236}">
                <a16:creationId xmlns:a16="http://schemas.microsoft.com/office/drawing/2014/main" id="{88DC401B-D0A4-4453-8450-249F9789D79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2509" b="97312" l="2285" r="97012">
                        <a14:foregroundMark x1="3691" y1="9319" x2="3691" y2="9319"/>
                        <a14:foregroundMark x1="24253" y1="5914" x2="24253" y2="5914"/>
                        <a14:foregroundMark x1="42531" y1="3405" x2="42531" y2="3405"/>
                        <a14:foregroundMark x1="36907" y1="2688" x2="36907" y2="2688"/>
                        <a14:foregroundMark x1="30931" y1="2688" x2="30931" y2="2688"/>
                        <a14:foregroundMark x1="24956" y1="2688" x2="24956" y2="2688"/>
                        <a14:foregroundMark x1="29174" y1="3047" x2="29174" y2="3047"/>
                        <a14:foregroundMark x1="46749" y1="3405" x2="46749" y2="3405"/>
                        <a14:foregroundMark x1="46573" y1="6989" x2="46573" y2="15054"/>
                        <a14:foregroundMark x1="46573" y1="18459" x2="47452" y2="41039"/>
                        <a14:foregroundMark x1="44288" y1="3405" x2="6503" y2="3763"/>
                        <a14:foregroundMark x1="3163" y1="3763" x2="4042" y2="39964"/>
                        <a14:foregroundMark x1="3691" y1="43548" x2="5624" y2="46595"/>
                        <a14:foregroundMark x1="4218" y1="47491" x2="46221" y2="40681"/>
                        <a14:foregroundMark x1="13005" y1="48029" x2="44640" y2="47491"/>
                        <a14:foregroundMark x1="17575" y1="11649" x2="33743" y2="12903"/>
                        <a14:foregroundMark x1="34271" y1="14337" x2="34271" y2="37993"/>
                        <a14:foregroundMark x1="31459" y1="38351" x2="13005" y2="37993"/>
                        <a14:foregroundMark x1="17399" y1="36380" x2="17399" y2="26165"/>
                        <a14:foregroundMark x1="47100" y1="41398" x2="46221" y2="46774"/>
                        <a14:foregroundMark x1="39367" y1="55197" x2="39367" y2="55197"/>
                        <a14:foregroundMark x1="37083" y1="56989" x2="37083" y2="56989"/>
                        <a14:foregroundMark x1="37786" y1="72401" x2="37786" y2="72401"/>
                        <a14:foregroundMark x1="37786" y1="72401" x2="40070" y2="63262"/>
                        <a14:foregroundMark x1="40773" y1="59498" x2="13005" y2="64695"/>
                        <a14:foregroundMark x1="35852" y1="58244" x2="9315" y2="57706"/>
                        <a14:foregroundMark x1="8612" y1="62186" x2="8612" y2="89964"/>
                        <a14:foregroundMark x1="38664" y1="86559" x2="38664" y2="86559"/>
                        <a14:foregroundMark x1="25659" y1="86559" x2="25659" y2="86559"/>
                        <a14:foregroundMark x1="3866" y1="58781" x2="2636" y2="93190"/>
                        <a14:foregroundMark x1="3691" y1="97491" x2="44640" y2="97133"/>
                        <a14:foregroundMark x1="46924" y1="95520" x2="46749" y2="54659"/>
                        <a14:foregroundMark x1="45518" y1="51792" x2="4042" y2="54122"/>
                        <a14:foregroundMark x1="33216" y1="62903" x2="33392" y2="77419"/>
                        <a14:foregroundMark x1="33392" y1="77419" x2="20562" y2="76882"/>
                        <a14:foregroundMark x1="20562" y1="76882" x2="20562" y2="76882"/>
                        <a14:foregroundMark x1="20562" y1="76882" x2="19156" y2="91756"/>
                        <a14:foregroundMark x1="56766" y1="57168" x2="56766" y2="57168"/>
                        <a14:foregroundMark x1="56766" y1="57168" x2="57469" y2="77957"/>
                        <a14:foregroundMark x1="52900" y1="4122" x2="55536" y2="46237"/>
                        <a14:foregroundMark x1="53427" y1="34767" x2="53251" y2="46057"/>
                        <a14:foregroundMark x1="54657" y1="47491" x2="95782" y2="47133"/>
                        <a14:foregroundMark x1="54833" y1="2688" x2="95079" y2="3763"/>
                        <a14:foregroundMark x1="84886" y1="11290" x2="65905" y2="11290"/>
                        <a14:foregroundMark x1="67311" y1="11828" x2="67135" y2="37634"/>
                        <a14:foregroundMark x1="67487" y1="39785" x2="84886" y2="39427"/>
                        <a14:foregroundMark x1="73989" y1="24373" x2="73989" y2="24373"/>
                        <a14:foregroundMark x1="73989" y1="24373" x2="78559" y2="24731"/>
                        <a14:foregroundMark x1="66257" y1="63441" x2="85940" y2="76165"/>
                        <a14:foregroundMark x1="61511" y1="55376" x2="93146" y2="54839"/>
                        <a14:foregroundMark x1="97012" y1="29211" x2="97012" y2="29211"/>
                        <a14:foregroundMark x1="58524" y1="13799" x2="57645" y2="30287"/>
                        <a14:foregroundMark x1="59930" y1="11649" x2="81019" y2="38530"/>
                        <a14:foregroundMark x1="65202" y1="8961" x2="87873" y2="38172"/>
                        <a14:foregroundMark x1="56942" y1="42294" x2="92619" y2="43011"/>
                        <a14:foregroundMark x1="93146" y1="42652" x2="64851" y2="8961"/>
                        <a14:foregroundMark x1="64851" y1="8961" x2="61160" y2="8961"/>
                        <a14:foregroundMark x1="57821" y1="6272" x2="93322" y2="8602"/>
                        <a14:foregroundMark x1="92970" y1="8602" x2="92267" y2="44086"/>
                        <a14:foregroundMark x1="66257" y1="88530" x2="83480" y2="75806"/>
                        <a14:foregroundMark x1="42707" y1="57706" x2="42707" y2="91577"/>
                        <a14:foregroundMark x1="43234" y1="94803" x2="4569" y2="92294"/>
                        <a14:foregroundMark x1="12478" y1="68638" x2="28295" y2="68100"/>
                        <a14:foregroundMark x1="40949" y1="8244" x2="42004" y2="40502"/>
                        <a14:foregroundMark x1="43058" y1="6810" x2="10369" y2="6810"/>
                        <a14:foregroundMark x1="10369" y1="6810" x2="9666" y2="42473"/>
                        <a14:foregroundMark x1="12302" y1="14516" x2="26186" y2="32079"/>
                        <a14:foregroundMark x1="14060" y1="17742" x2="28295" y2="175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1793" y="5314517"/>
            <a:ext cx="1098358" cy="1077124"/>
          </a:xfrm>
          <a:prstGeom prst="rect">
            <a:avLst/>
          </a:prstGeom>
        </p:spPr>
      </p:pic>
      <p:sp>
        <p:nvSpPr>
          <p:cNvPr id="34" name="Subtítulo 2">
            <a:extLst>
              <a:ext uri="{FF2B5EF4-FFF2-40B4-BE49-F238E27FC236}">
                <a16:creationId xmlns:a16="http://schemas.microsoft.com/office/drawing/2014/main" id="{1A497BDD-9D8E-4F28-AE27-D788DF655505}"/>
              </a:ext>
            </a:extLst>
          </p:cNvPr>
          <p:cNvSpPr txBox="1">
            <a:spLocks/>
          </p:cNvSpPr>
          <p:nvPr userDrawn="1"/>
        </p:nvSpPr>
        <p:spPr>
          <a:xfrm>
            <a:off x="0" y="4027278"/>
            <a:ext cx="12192000" cy="277581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400" dirty="0">
                <a:solidFill>
                  <a:schemeClr val="bg1"/>
                </a:solidFill>
              </a:rPr>
              <a:t>Nome do Professor</a:t>
            </a:r>
          </a:p>
        </p:txBody>
      </p:sp>
    </p:spTree>
    <p:extLst>
      <p:ext uri="{BB962C8B-B14F-4D97-AF65-F5344CB8AC3E}">
        <p14:creationId xmlns:p14="http://schemas.microsoft.com/office/powerpoint/2010/main" val="330696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onteúdo 2">
            <a:extLst>
              <a:ext uri="{FF2B5EF4-FFF2-40B4-BE49-F238E27FC236}">
                <a16:creationId xmlns:a16="http://schemas.microsoft.com/office/drawing/2014/main" id="{4A20A675-D65B-41BC-9594-55DFE2C944B8}"/>
              </a:ext>
            </a:extLst>
          </p:cNvPr>
          <p:cNvSpPr txBox="1">
            <a:spLocks/>
          </p:cNvSpPr>
          <p:nvPr userDrawn="1"/>
        </p:nvSpPr>
        <p:spPr>
          <a:xfrm>
            <a:off x="677334" y="1410789"/>
            <a:ext cx="8596668" cy="519030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§"/>
            </a:pPr>
            <a:r>
              <a:rPr lang="pt-BR" dirty="0" err="1"/>
              <a:t>Lorum</a:t>
            </a:r>
            <a:r>
              <a:rPr lang="pt-BR" dirty="0"/>
              <a:t> Ipsum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t-BR" dirty="0" err="1"/>
              <a:t>Lorum</a:t>
            </a:r>
            <a:r>
              <a:rPr lang="pt-BR" dirty="0"/>
              <a:t> Ipsum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t-BR" dirty="0" err="1"/>
              <a:t>Lorum</a:t>
            </a:r>
            <a:r>
              <a:rPr lang="pt-BR" dirty="0"/>
              <a:t> Ipsum</a:t>
            </a:r>
          </a:p>
        </p:txBody>
      </p:sp>
    </p:spTree>
    <p:extLst>
      <p:ext uri="{BB962C8B-B14F-4D97-AF65-F5344CB8AC3E}">
        <p14:creationId xmlns:p14="http://schemas.microsoft.com/office/powerpoint/2010/main" val="5412968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1410789"/>
            <a:ext cx="4185623" cy="51903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/>
            </a:lvl1pPr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1410789"/>
            <a:ext cx="4185617" cy="519030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Font typeface="Wingdings" panose="05000000000000000000" pitchFamily="2" charset="2"/>
              <a:buChar char="§"/>
              <a:defRPr/>
            </a:lvl1pPr>
            <a:lvl2pPr marL="742950" indent="-285750">
              <a:buFont typeface="Wingdings" panose="05000000000000000000" pitchFamily="2" charset="2"/>
              <a:buChar char="§"/>
              <a:defRPr/>
            </a:lvl2pPr>
            <a:lvl3pPr marL="1143000" indent="-228600"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 marL="2057400" indent="-228600"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pt-BR" dirty="0"/>
              <a:t>Clique para editar os estilos de texto Mestres</a:t>
            </a:r>
          </a:p>
          <a:p>
            <a:pPr lvl="1"/>
            <a:r>
              <a:rPr lang="pt-BR" dirty="0"/>
              <a:t>Segundo nível</a:t>
            </a:r>
          </a:p>
          <a:p>
            <a:pPr lvl="2"/>
            <a:r>
              <a:rPr lang="pt-BR" dirty="0"/>
              <a:t>Terceiro nível</a:t>
            </a:r>
          </a:p>
          <a:p>
            <a:pPr lvl="3"/>
            <a:r>
              <a:rPr lang="pt-BR" dirty="0"/>
              <a:t>Quarto nível</a:t>
            </a:r>
          </a:p>
          <a:p>
            <a:pPr lvl="4"/>
            <a:r>
              <a:rPr lang="pt-BR" dirty="0"/>
              <a:t>Quinto nível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41917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theme" Target="../theme/them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</p:spTree>
    <p:extLst>
      <p:ext uri="{BB962C8B-B14F-4D97-AF65-F5344CB8AC3E}">
        <p14:creationId xmlns:p14="http://schemas.microsoft.com/office/powerpoint/2010/main" val="32457123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8" name="Subtítulo 2">
            <a:extLst>
              <a:ext uri="{FF2B5EF4-FFF2-40B4-BE49-F238E27FC236}">
                <a16:creationId xmlns:a16="http://schemas.microsoft.com/office/drawing/2014/main" id="{AF389084-6DA3-4242-B8ED-C9DC730B515C}"/>
              </a:ext>
            </a:extLst>
          </p:cNvPr>
          <p:cNvSpPr txBox="1">
            <a:spLocks/>
          </p:cNvSpPr>
          <p:nvPr userDrawn="1"/>
        </p:nvSpPr>
        <p:spPr>
          <a:xfrm>
            <a:off x="0" y="809944"/>
            <a:ext cx="12192000" cy="369040"/>
          </a:xfrm>
          <a:prstGeom prst="rect">
            <a:avLst/>
          </a:prstGeom>
          <a:solidFill>
            <a:srgbClr val="0070C0"/>
          </a:solidFill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pt-BR" sz="1600" dirty="0">
                <a:solidFill>
                  <a:schemeClr val="bg1"/>
                </a:solidFill>
              </a:rPr>
              <a:t>Assunto/tema</a:t>
            </a:r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C0BFC091-7735-452A-AA6B-4792E970339C}"/>
              </a:ext>
            </a:extLst>
          </p:cNvPr>
          <p:cNvSpPr txBox="1">
            <a:spLocks/>
          </p:cNvSpPr>
          <p:nvPr userDrawn="1"/>
        </p:nvSpPr>
        <p:spPr>
          <a:xfrm>
            <a:off x="0" y="114619"/>
            <a:ext cx="12192000" cy="695325"/>
          </a:xfrm>
          <a:prstGeom prst="rect">
            <a:avLst/>
          </a:prstGeom>
          <a:solidFill>
            <a:schemeClr val="bg1"/>
          </a:solidFill>
        </p:spPr>
        <p:txBody>
          <a:bodyPr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pt-BR" sz="3200" b="1" dirty="0">
                <a:solidFill>
                  <a:schemeClr val="accent2">
                    <a:lumMod val="50000"/>
                  </a:schemeClr>
                </a:solidFill>
              </a:rPr>
              <a:t>Disciplina</a:t>
            </a:r>
          </a:p>
        </p:txBody>
      </p:sp>
      <p:sp>
        <p:nvSpPr>
          <p:cNvPr id="10" name="Subtítulo 2">
            <a:extLst>
              <a:ext uri="{FF2B5EF4-FFF2-40B4-BE49-F238E27FC236}">
                <a16:creationId xmlns:a16="http://schemas.microsoft.com/office/drawing/2014/main" id="{5DDC6286-3D19-4CF8-AF7A-5B7848728A5D}"/>
              </a:ext>
            </a:extLst>
          </p:cNvPr>
          <p:cNvSpPr txBox="1">
            <a:spLocks/>
          </p:cNvSpPr>
          <p:nvPr userDrawn="1"/>
        </p:nvSpPr>
        <p:spPr>
          <a:xfrm>
            <a:off x="4668715" y="0"/>
            <a:ext cx="7523285" cy="1011115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3200" dirty="0">
                <a:solidFill>
                  <a:schemeClr val="bg1"/>
                </a:solidFill>
              </a:rPr>
              <a:t>Tópico do assunto/tema</a:t>
            </a:r>
          </a:p>
        </p:txBody>
      </p:sp>
      <p:pic>
        <p:nvPicPr>
          <p:cNvPr id="11" name="Imagem 10" descr="Uma imagem contendo placa, estacionado, lado, estacionamento&#10;&#10;Descrição gerada automaticamente">
            <a:extLst>
              <a:ext uri="{FF2B5EF4-FFF2-40B4-BE49-F238E27FC236}">
                <a16:creationId xmlns:a16="http://schemas.microsoft.com/office/drawing/2014/main" id="{AF2692C2-06E3-4DA3-8769-251CA7C1CAA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1173" y="6204819"/>
            <a:ext cx="959135" cy="538562"/>
          </a:xfrm>
          <a:prstGeom prst="rect">
            <a:avLst/>
          </a:prstGeom>
        </p:spPr>
      </p:pic>
      <p:pic>
        <p:nvPicPr>
          <p:cNvPr id="12" name="Imagem 11" descr="Uma imagem contendo texto, desenho&#10;&#10;Descrição gerada automaticamente">
            <a:extLst>
              <a:ext uri="{FF2B5EF4-FFF2-40B4-BE49-F238E27FC236}">
                <a16:creationId xmlns:a16="http://schemas.microsoft.com/office/drawing/2014/main" id="{E708D253-205D-4840-9CFF-CBDD7D066056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99" b="99401" l="1140" r="98291">
                        <a14:foregroundMark x1="24217" y1="6986" x2="24217" y2="6986"/>
                        <a14:foregroundMark x1="31054" y1="2196" x2="31054" y2="2196"/>
                        <a14:foregroundMark x1="57265" y1="1597" x2="57265" y2="1597"/>
                        <a14:foregroundMark x1="82051" y1="1198" x2="82051" y2="1198"/>
                        <a14:foregroundMark x1="33903" y1="599" x2="33903" y2="599"/>
                        <a14:foregroundMark x1="5128" y1="79042" x2="5128" y2="79042"/>
                        <a14:foregroundMark x1="8832" y1="90619" x2="8832" y2="90619"/>
                        <a14:foregroundMark x1="31339" y1="92415" x2="31339" y2="92415"/>
                        <a14:foregroundMark x1="29915" y1="98004" x2="29915" y2="98004"/>
                        <a14:foregroundMark x1="93732" y1="79242" x2="93732" y2="79242"/>
                        <a14:foregroundMark x1="94872" y1="70459" x2="94872" y2="70459"/>
                        <a14:foregroundMark x1="98575" y1="80838" x2="98575" y2="80838"/>
                        <a14:foregroundMark x1="1140" y1="80439" x2="1140" y2="80439"/>
                        <a14:foregroundMark x1="62963" y1="72854" x2="62963" y2="72854"/>
                        <a14:foregroundMark x1="71795" y1="69062" x2="71795" y2="69062"/>
                        <a14:foregroundMark x1="68661" y1="66866" x2="68661" y2="66866"/>
                        <a14:foregroundMark x1="60684" y1="62874" x2="60684" y2="62874"/>
                        <a14:foregroundMark x1="58405" y1="62475" x2="58405" y2="62475"/>
                        <a14:foregroundMark x1="61254" y1="64271" x2="61254" y2="64271"/>
                        <a14:foregroundMark x1="72080" y1="70858" x2="72080" y2="70858"/>
                        <a14:foregroundMark x1="74359" y1="72255" x2="74359" y2="72255"/>
                        <a14:foregroundMark x1="75783" y1="73852" x2="75783" y2="73852"/>
                        <a14:foregroundMark x1="63818" y1="55289" x2="63818" y2="55289"/>
                        <a14:foregroundMark x1="66382" y1="58084" x2="66382" y2="58084"/>
                        <a14:foregroundMark x1="70940" y1="60479" x2="70940" y2="60479"/>
                        <a14:foregroundMark x1="74929" y1="62874" x2="74929" y2="62874"/>
                        <a14:foregroundMark x1="78632" y1="64072" x2="78632" y2="64072"/>
                        <a14:foregroundMark x1="56410" y1="45110" x2="56410" y2="45110"/>
                        <a14:foregroundMark x1="42165" y1="37525" x2="42165" y2="37525"/>
                        <a14:foregroundMark x1="40171" y1="34930" x2="40171" y2="34930"/>
                        <a14:foregroundMark x1="25071" y1="32335" x2="25071" y2="32335"/>
                        <a14:foregroundMark x1="24786" y1="31537" x2="24786" y2="31537"/>
                        <a14:foregroundMark x1="28205" y1="34930" x2="28205" y2="34930"/>
                        <a14:foregroundMark x1="30484" y1="39122" x2="30484" y2="39122"/>
                        <a14:foregroundMark x1="22507" y1="41717" x2="22507" y2="41717"/>
                        <a14:foregroundMark x1="21368" y1="41317" x2="21368" y2="41317"/>
                        <a14:foregroundMark x1="56695" y1="71657" x2="56695" y2="71657"/>
                        <a14:foregroundMark x1="57835" y1="71657" x2="57835" y2="71657"/>
                        <a14:foregroundMark x1="59829" y1="72255" x2="59829" y2="72255"/>
                        <a14:foregroundMark x1="65812" y1="75250" x2="65812" y2="75250"/>
                        <a14:foregroundMark x1="66952" y1="78244" x2="66952" y2="78244"/>
                        <a14:foregroundMark x1="69516" y1="78643" x2="69516" y2="78643"/>
                        <a14:foregroundMark x1="50142" y1="98603" x2="50142" y2="98603"/>
                        <a14:foregroundMark x1="70085" y1="99401" x2="70085" y2="9940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7541" y="4906848"/>
            <a:ext cx="486402" cy="694267"/>
          </a:xfrm>
          <a:prstGeom prst="rect">
            <a:avLst/>
          </a:prstGeom>
        </p:spPr>
      </p:pic>
      <p:pic>
        <p:nvPicPr>
          <p:cNvPr id="13" name="Imagem 12" descr="Uma imagem contendo placa, desenho&#10;&#10;Descrição gerada automaticamente">
            <a:extLst>
              <a:ext uri="{FF2B5EF4-FFF2-40B4-BE49-F238E27FC236}">
                <a16:creationId xmlns:a16="http://schemas.microsoft.com/office/drawing/2014/main" id="{87BC00BA-A339-46A0-8B47-149480BED2C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2509" b="97312" l="2285" r="97012">
                        <a14:foregroundMark x1="3691" y1="9319" x2="3691" y2="9319"/>
                        <a14:foregroundMark x1="24253" y1="5914" x2="24253" y2="5914"/>
                        <a14:foregroundMark x1="42531" y1="3405" x2="42531" y2="3405"/>
                        <a14:foregroundMark x1="36907" y1="2688" x2="36907" y2="2688"/>
                        <a14:foregroundMark x1="30931" y1="2688" x2="30931" y2="2688"/>
                        <a14:foregroundMark x1="24956" y1="2688" x2="24956" y2="2688"/>
                        <a14:foregroundMark x1="29174" y1="3047" x2="29174" y2="3047"/>
                        <a14:foregroundMark x1="46749" y1="3405" x2="46749" y2="3405"/>
                        <a14:foregroundMark x1="46573" y1="6989" x2="46573" y2="15054"/>
                        <a14:foregroundMark x1="46573" y1="18459" x2="47452" y2="41039"/>
                        <a14:foregroundMark x1="44288" y1="3405" x2="6503" y2="3763"/>
                        <a14:foregroundMark x1="3163" y1="3763" x2="4042" y2="39964"/>
                        <a14:foregroundMark x1="3691" y1="43548" x2="5624" y2="46595"/>
                        <a14:foregroundMark x1="4218" y1="47491" x2="46221" y2="40681"/>
                        <a14:foregroundMark x1="13005" y1="48029" x2="44640" y2="47491"/>
                        <a14:foregroundMark x1="17575" y1="11649" x2="33743" y2="12903"/>
                        <a14:foregroundMark x1="34271" y1="14337" x2="34271" y2="37993"/>
                        <a14:foregroundMark x1="31459" y1="38351" x2="13005" y2="37993"/>
                        <a14:foregroundMark x1="17399" y1="36380" x2="17399" y2="26165"/>
                        <a14:foregroundMark x1="47100" y1="41398" x2="46221" y2="46774"/>
                        <a14:foregroundMark x1="39367" y1="55197" x2="39367" y2="55197"/>
                        <a14:foregroundMark x1="37083" y1="56989" x2="37083" y2="56989"/>
                        <a14:foregroundMark x1="37786" y1="72401" x2="37786" y2="72401"/>
                        <a14:foregroundMark x1="37786" y1="72401" x2="40070" y2="63262"/>
                        <a14:foregroundMark x1="40773" y1="59498" x2="13005" y2="64695"/>
                        <a14:foregroundMark x1="35852" y1="58244" x2="9315" y2="57706"/>
                        <a14:foregroundMark x1="8612" y1="62186" x2="8612" y2="89964"/>
                        <a14:foregroundMark x1="38664" y1="86559" x2="38664" y2="86559"/>
                        <a14:foregroundMark x1="25659" y1="86559" x2="25659" y2="86559"/>
                        <a14:foregroundMark x1="3866" y1="58781" x2="2636" y2="93190"/>
                        <a14:foregroundMark x1="3691" y1="97491" x2="44640" y2="97133"/>
                        <a14:foregroundMark x1="46924" y1="95520" x2="46749" y2="54659"/>
                        <a14:foregroundMark x1="45518" y1="51792" x2="4042" y2="54122"/>
                        <a14:foregroundMark x1="33216" y1="62903" x2="33392" y2="77419"/>
                        <a14:foregroundMark x1="33392" y1="77419" x2="20562" y2="76882"/>
                        <a14:foregroundMark x1="20562" y1="76882" x2="20562" y2="76882"/>
                        <a14:foregroundMark x1="20562" y1="76882" x2="19156" y2="91756"/>
                        <a14:foregroundMark x1="56766" y1="57168" x2="56766" y2="57168"/>
                        <a14:foregroundMark x1="56766" y1="57168" x2="57469" y2="77957"/>
                        <a14:foregroundMark x1="52900" y1="4122" x2="55536" y2="46237"/>
                        <a14:foregroundMark x1="53427" y1="34767" x2="53251" y2="46057"/>
                        <a14:foregroundMark x1="54657" y1="47491" x2="95782" y2="47133"/>
                        <a14:foregroundMark x1="54833" y1="2688" x2="95079" y2="3763"/>
                        <a14:foregroundMark x1="84886" y1="11290" x2="65905" y2="11290"/>
                        <a14:foregroundMark x1="67311" y1="11828" x2="67135" y2="37634"/>
                        <a14:foregroundMark x1="67487" y1="39785" x2="84886" y2="39427"/>
                        <a14:foregroundMark x1="73989" y1="24373" x2="73989" y2="24373"/>
                        <a14:foregroundMark x1="73989" y1="24373" x2="78559" y2="24731"/>
                        <a14:foregroundMark x1="66257" y1="63441" x2="85940" y2="76165"/>
                        <a14:foregroundMark x1="61511" y1="55376" x2="93146" y2="54839"/>
                        <a14:foregroundMark x1="97012" y1="29211" x2="97012" y2="29211"/>
                        <a14:foregroundMark x1="58524" y1="13799" x2="57645" y2="30287"/>
                        <a14:foregroundMark x1="59930" y1="11649" x2="81019" y2="38530"/>
                        <a14:foregroundMark x1="65202" y1="8961" x2="87873" y2="38172"/>
                        <a14:foregroundMark x1="56942" y1="42294" x2="92619" y2="43011"/>
                        <a14:foregroundMark x1="93146" y1="42652" x2="64851" y2="8961"/>
                        <a14:foregroundMark x1="64851" y1="8961" x2="61160" y2="8961"/>
                        <a14:foregroundMark x1="57821" y1="6272" x2="93322" y2="8602"/>
                        <a14:foregroundMark x1="92970" y1="8602" x2="92267" y2="44086"/>
                        <a14:foregroundMark x1="66257" y1="88530" x2="83480" y2="75806"/>
                        <a14:foregroundMark x1="42707" y1="57706" x2="42707" y2="91577"/>
                        <a14:foregroundMark x1="43234" y1="94803" x2="4569" y2="92294"/>
                        <a14:foregroundMark x1="12478" y1="68638" x2="28295" y2="68100"/>
                        <a14:foregroundMark x1="40949" y1="8244" x2="42004" y2="40502"/>
                        <a14:foregroundMark x1="43058" y1="6810" x2="10369" y2="6810"/>
                        <a14:foregroundMark x1="10369" y1="6810" x2="9666" y2="42473"/>
                        <a14:foregroundMark x1="12302" y1="14516" x2="26186" y2="32079"/>
                        <a14:foregroundMark x1="14060" y1="17742" x2="28295" y2="1756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66152" y="5633686"/>
            <a:ext cx="549179" cy="538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412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5" r:id="rId2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>
            <a:extLst>
              <a:ext uri="{FF2B5EF4-FFF2-40B4-BE49-F238E27FC236}">
                <a16:creationId xmlns:a16="http://schemas.microsoft.com/office/drawing/2014/main" id="{CF309319-39D6-4E7F-ACD5-32205E1540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A364CCAE-D071-45A3-BB8C-6F12E9DE4C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0660074"/>
      </p:ext>
    </p:extLst>
  </p:cSld>
  <p:clrMapOvr>
    <a:masterClrMapping/>
  </p:clrMapOvr>
</p:sld>
</file>

<file path=ppt/theme/theme1.xml><?xml version="1.0" encoding="utf-8"?>
<a:theme xmlns:a="http://schemas.openxmlformats.org/drawingml/2006/main" name="1_Facetado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Facetado">
  <a:themeElements>
    <a:clrScheme name="Azul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Trebuchet MS</vt:lpstr>
      <vt:lpstr>Wingdings</vt:lpstr>
      <vt:lpstr>Wingdings 3</vt:lpstr>
      <vt:lpstr>1_Facetado</vt:lpstr>
      <vt:lpstr>Facetado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Hugo Harry</dc:creator>
  <cp:lastModifiedBy>Hugo Harry</cp:lastModifiedBy>
  <cp:revision>3</cp:revision>
  <dcterms:created xsi:type="dcterms:W3CDTF">2020-08-24T19:03:49Z</dcterms:created>
  <dcterms:modified xsi:type="dcterms:W3CDTF">2020-08-24T19:31:18Z</dcterms:modified>
</cp:coreProperties>
</file>