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C5C4C-12BC-4FD2-A553-003CD430397F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D786E-2D53-467B-AE6B-DB5D3ADFC1C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06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D786E-2D53-467B-AE6B-DB5D3ADFC1C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694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D786E-2D53-467B-AE6B-DB5D3ADFC1C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968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 userDrawn="1"/>
        </p:nvSpPr>
        <p:spPr>
          <a:xfrm>
            <a:off x="0" y="6018245"/>
            <a:ext cx="12192000" cy="83975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455576"/>
            <a:ext cx="9144000" cy="2054386"/>
          </a:xfrm>
        </p:spPr>
        <p:txBody>
          <a:bodyPr anchor="b">
            <a:normAutofit/>
          </a:bodyPr>
          <a:lstStyle>
            <a:lvl1pPr algn="ctr">
              <a:defRPr sz="5000" b="1">
                <a:latin typeface="Palatino Linotype" panose="02040502050505030304" pitchFamily="18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Palatino Linotype" panose="0204050205050503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67" y="207736"/>
            <a:ext cx="2649891" cy="1000920"/>
          </a:xfrm>
          <a:prstGeom prst="rect">
            <a:avLst/>
          </a:prstGeom>
        </p:spPr>
      </p:pic>
      <p:sp>
        <p:nvSpPr>
          <p:cNvPr id="8" name="CaixaDeTexto 7"/>
          <p:cNvSpPr txBox="1"/>
          <p:nvPr userDrawn="1"/>
        </p:nvSpPr>
        <p:spPr>
          <a:xfrm>
            <a:off x="1524000" y="611155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kern="1200" dirty="0" smtClean="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+mn-ea"/>
                <a:cs typeface="+mn-cs"/>
              </a:rPr>
              <a:t>Universidade Federal da Paraíba - Centro de Ciências</a:t>
            </a:r>
            <a:r>
              <a:rPr lang="pt-BR" sz="1200" kern="1200" baseline="0" dirty="0" smtClean="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+mn-ea"/>
                <a:cs typeface="+mn-cs"/>
              </a:rPr>
              <a:t> Sociais Aplicadas - </a:t>
            </a:r>
            <a:r>
              <a:rPr lang="pt-BR" sz="1200" kern="1200" dirty="0" smtClean="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+mn-ea"/>
                <a:cs typeface="+mn-cs"/>
              </a:rPr>
              <a:t>Programa de Pós-Graduação em Ciências Contábeis</a:t>
            </a:r>
            <a:endParaRPr lang="en-GB" sz="1200" kern="1200" dirty="0" smtClean="0">
              <a:solidFill>
                <a:schemeClr val="bg1"/>
              </a:solidFill>
              <a:effectLst/>
              <a:latin typeface="Palatino Linotype" panose="02040502050505030304" pitchFamily="18" charset="0"/>
              <a:ea typeface="+mn-ea"/>
              <a:cs typeface="+mn-cs"/>
            </a:endParaRPr>
          </a:p>
          <a:p>
            <a:pPr algn="ctr"/>
            <a:r>
              <a:rPr lang="pt-BR" sz="1200" kern="1200" dirty="0" smtClean="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+mn-ea"/>
                <a:cs typeface="+mn-cs"/>
              </a:rPr>
              <a:t>Campus I - Cidade Universitária - CEP 58.051-900 - João Pessoa/PB</a:t>
            </a:r>
            <a:endParaRPr lang="en-GB" sz="1200" kern="1200" dirty="0" smtClean="0">
              <a:solidFill>
                <a:schemeClr val="bg1"/>
              </a:solidFill>
              <a:effectLst/>
              <a:latin typeface="Palatino Linotype" panose="02040502050505030304" pitchFamily="18" charset="0"/>
              <a:ea typeface="+mn-ea"/>
              <a:cs typeface="+mn-cs"/>
            </a:endParaRPr>
          </a:p>
          <a:p>
            <a:pPr algn="ctr"/>
            <a:r>
              <a:rPr lang="pt-BR" sz="1200" kern="1200" dirty="0" smtClean="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+mn-ea"/>
                <a:cs typeface="+mn-cs"/>
              </a:rPr>
              <a:t>Telefone: +55 (83) 3216 7285 - </a:t>
            </a:r>
            <a:r>
              <a:rPr lang="pt-BR" sz="1200" b="1" u="sng" kern="1200" dirty="0" smtClean="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+mn-ea"/>
                <a:cs typeface="+mn-cs"/>
              </a:rPr>
              <a:t>http://ccsa.ufpb.br/ppgcc</a:t>
            </a:r>
            <a:r>
              <a:rPr lang="pt-BR" sz="1200" b="1" kern="1200" dirty="0" smtClean="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  <a:r>
              <a:rPr lang="pt-BR" sz="1200" kern="1200" dirty="0" smtClean="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+mn-ea"/>
                <a:cs typeface="+mn-cs"/>
              </a:rPr>
              <a:t>- </a:t>
            </a:r>
            <a:r>
              <a:rPr lang="pt-BR" sz="1200" i="1" kern="1200" dirty="0" smtClean="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+mn-ea"/>
                <a:cs typeface="+mn-cs"/>
              </a:rPr>
              <a:t>e-mail</a:t>
            </a:r>
            <a:r>
              <a:rPr lang="pt-BR" sz="1200" kern="1200" dirty="0" smtClean="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+mn-ea"/>
                <a:cs typeface="+mn-cs"/>
              </a:rPr>
              <a:t>: </a:t>
            </a:r>
            <a:r>
              <a:rPr lang="pt-BR" sz="1200" b="1" u="sng" kern="1200" dirty="0" smtClean="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+mn-ea"/>
                <a:cs typeface="+mn-cs"/>
              </a:rPr>
              <a:t>ppgcc@ccsa.ufpb.br</a:t>
            </a:r>
            <a:r>
              <a:rPr lang="pt-BR" sz="1200" b="1" kern="1200" dirty="0" smtClean="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  <a:endParaRPr lang="en-GB" sz="120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32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2734" y="94536"/>
            <a:ext cx="9301065" cy="1325563"/>
          </a:xfrm>
        </p:spPr>
        <p:txBody>
          <a:bodyPr>
            <a:normAutofit/>
          </a:bodyPr>
          <a:lstStyle>
            <a:lvl1pPr algn="ctr">
              <a:defRPr sz="4000" b="1"/>
            </a:lvl1pPr>
          </a:lstStyle>
          <a:p>
            <a:r>
              <a:rPr lang="pt-BR" dirty="0" smtClean="0"/>
              <a:t>Clique para editar o título mestre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76873"/>
            <a:ext cx="10515600" cy="4600090"/>
          </a:xfrm>
        </p:spPr>
        <p:txBody>
          <a:bodyPr>
            <a:normAutofit/>
          </a:bodyPr>
          <a:lstStyle>
            <a:lvl1pPr algn="just">
              <a:defRPr sz="2400"/>
            </a:lvl1pPr>
            <a:lvl2pPr algn="just">
              <a:defRPr sz="2400"/>
            </a:lvl2pPr>
            <a:lvl3pPr algn="just">
              <a:defRPr sz="2400"/>
            </a:lvl3pPr>
            <a:lvl4pPr algn="just">
              <a:defRPr sz="2400"/>
            </a:lvl4pPr>
            <a:lvl5pPr algn="just">
              <a:defRPr sz="24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GB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477653"/>
            <a:ext cx="2743200" cy="365125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 smtClean="0"/>
              <a:t>www.ccsa.ufpb.br/ppgcc</a:t>
            </a:r>
            <a:endParaRPr lang="en-GB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477653"/>
            <a:ext cx="4114800" cy="365125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pt-BR" smtClean="0"/>
              <a:t>ppgcc@ccsa.ufpb.br</a:t>
            </a:r>
            <a:endParaRPr lang="en-GB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477653"/>
            <a:ext cx="2743200" cy="365125"/>
          </a:xfrm>
        </p:spPr>
        <p:txBody>
          <a:bodyPr/>
          <a:lstStyle>
            <a:lvl1pPr>
              <a:defRPr b="1">
                <a:solidFill>
                  <a:schemeClr val="accent5">
                    <a:lumMod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1197BCE5-3B5B-4055-9C50-84C3BC8EC3DD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7" name="Retângulo 6"/>
          <p:cNvSpPr/>
          <p:nvPr userDrawn="1"/>
        </p:nvSpPr>
        <p:spPr>
          <a:xfrm>
            <a:off x="0" y="6214192"/>
            <a:ext cx="12192000" cy="24479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7" y="372434"/>
            <a:ext cx="1928892" cy="72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22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smtClean="0"/>
              <a:t>www.ccsa.ufpb.br/ppgcc</a:t>
            </a:r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GB" smtClean="0"/>
              <a:t>ppgcc@ccsa.ufpb.br</a:t>
            </a:r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1197BCE5-3B5B-4055-9C50-84C3BC8EC3DD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447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16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www.ccsa.ufpb.br/ppgcc</a:t>
            </a:r>
            <a:endParaRPr lang="en-GB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ppgcc@ccsa.ufpb.br</a:t>
            </a:r>
            <a:endParaRPr lang="en-GB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BCE5-3B5B-4055-9C50-84C3BC8EC3DD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952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www.ccsa.ufpb.br/ppgcc</a:t>
            </a:r>
            <a:endParaRPr lang="en-GB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ppgcc@ccsa.ufpb.br</a:t>
            </a:r>
            <a:endParaRPr lang="en-GB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BCE5-3B5B-4055-9C50-84C3BC8EC3D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373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www.ccsa.ufpb.br/ppgcc</a:t>
            </a:r>
            <a:endParaRPr lang="en-GB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ppgcc@ccsa.ufpb.br</a:t>
            </a:r>
            <a:endParaRPr lang="en-GB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BCE5-3B5B-4055-9C50-84C3BC8EC3D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20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www.ccsa.ufpb.br/ppgcc</a:t>
            </a:r>
            <a:endParaRPr lang="en-GB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ppgcc@ccsa.ufpb.br</a:t>
            </a:r>
            <a:endParaRPr lang="en-GB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BCE5-3B5B-4055-9C50-84C3BC8EC3D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710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</Words>
  <Application>Microsoft Office PowerPoint</Application>
  <PresentationFormat>Personalizados</PresentationFormat>
  <Paragraphs>14</Paragraphs>
  <Slides>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.</dc:creator>
  <cp:lastModifiedBy>Wilma</cp:lastModifiedBy>
  <cp:revision>11</cp:revision>
  <dcterms:created xsi:type="dcterms:W3CDTF">2015-03-20T14:43:40Z</dcterms:created>
  <dcterms:modified xsi:type="dcterms:W3CDTF">2019-11-18T10:19:59Z</dcterms:modified>
</cp:coreProperties>
</file>